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Relationship Id="rId20" Type="http://schemas.openxmlformats.org/officeDocument/2006/relationships/image" Target="../media/image200.png"/><Relationship Id="rId21" Type="http://schemas.openxmlformats.org/officeDocument/2006/relationships/image" Target="../media/image201.png"/><Relationship Id="rId22" Type="http://schemas.openxmlformats.org/officeDocument/2006/relationships/image" Target="../media/image202.png"/><Relationship Id="rId23" Type="http://schemas.openxmlformats.org/officeDocument/2006/relationships/image" Target="../media/image203.png"/><Relationship Id="rId24" Type="http://schemas.openxmlformats.org/officeDocument/2006/relationships/image" Target="../media/image204.png"/><Relationship Id="rId25" Type="http://schemas.openxmlformats.org/officeDocument/2006/relationships/image" Target="../media/image205.png"/><Relationship Id="rId26" Type="http://schemas.openxmlformats.org/officeDocument/2006/relationships/image" Target="../media/image206.png"/><Relationship Id="rId27" Type="http://schemas.openxmlformats.org/officeDocument/2006/relationships/image" Target="../media/image207.png"/><Relationship Id="rId28" Type="http://schemas.openxmlformats.org/officeDocument/2006/relationships/image" Target="../media/image208.png"/><Relationship Id="rId29" Type="http://schemas.openxmlformats.org/officeDocument/2006/relationships/image" Target="../media/image209.png"/><Relationship Id="rId30" Type="http://schemas.openxmlformats.org/officeDocument/2006/relationships/image" Target="../media/image210.png"/><Relationship Id="rId31" Type="http://schemas.openxmlformats.org/officeDocument/2006/relationships/image" Target="../media/image211.png"/><Relationship Id="rId32" Type="http://schemas.openxmlformats.org/officeDocument/2006/relationships/image" Target="../media/image212.png"/><Relationship Id="rId33" Type="http://schemas.openxmlformats.org/officeDocument/2006/relationships/image" Target="../media/image213.png"/><Relationship Id="rId34" Type="http://schemas.openxmlformats.org/officeDocument/2006/relationships/image" Target="../media/image214.png"/><Relationship Id="rId35" Type="http://schemas.openxmlformats.org/officeDocument/2006/relationships/image" Target="../media/image215.png"/><Relationship Id="rId36" Type="http://schemas.openxmlformats.org/officeDocument/2006/relationships/image" Target="../media/image2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Relationship Id="rId20" Type="http://schemas.openxmlformats.org/officeDocument/2006/relationships/image" Target="../media/image292.png"/><Relationship Id="rId21" Type="http://schemas.openxmlformats.org/officeDocument/2006/relationships/image" Target="../media/image293.png"/><Relationship Id="rId22" Type="http://schemas.openxmlformats.org/officeDocument/2006/relationships/image" Target="../media/image294.png"/><Relationship Id="rId23" Type="http://schemas.openxmlformats.org/officeDocument/2006/relationships/image" Target="../media/image295.png"/><Relationship Id="rId24" Type="http://schemas.openxmlformats.org/officeDocument/2006/relationships/image" Target="../media/image296.png"/><Relationship Id="rId25" Type="http://schemas.openxmlformats.org/officeDocument/2006/relationships/image" Target="../media/image297.png"/><Relationship Id="rId26" Type="http://schemas.openxmlformats.org/officeDocument/2006/relationships/image" Target="../media/image298.png"/><Relationship Id="rId27" Type="http://schemas.openxmlformats.org/officeDocument/2006/relationships/image" Target="../media/image299.png"/><Relationship Id="rId28" Type="http://schemas.openxmlformats.org/officeDocument/2006/relationships/image" Target="../media/image300.png"/><Relationship Id="rId29" Type="http://schemas.openxmlformats.org/officeDocument/2006/relationships/image" Target="../media/image301.png"/><Relationship Id="rId30" Type="http://schemas.openxmlformats.org/officeDocument/2006/relationships/image" Target="../media/image302.png"/><Relationship Id="rId31" Type="http://schemas.openxmlformats.org/officeDocument/2006/relationships/image" Target="../media/image303.png"/><Relationship Id="rId32" Type="http://schemas.openxmlformats.org/officeDocument/2006/relationships/image" Target="../media/image304.png"/><Relationship Id="rId33" Type="http://schemas.openxmlformats.org/officeDocument/2006/relationships/image" Target="../media/image305.png"/><Relationship Id="rId34" Type="http://schemas.openxmlformats.org/officeDocument/2006/relationships/image" Target="../media/image306.png"/><Relationship Id="rId35" Type="http://schemas.openxmlformats.org/officeDocument/2006/relationships/image" Target="../media/image307.png"/><Relationship Id="rId36" Type="http://schemas.openxmlformats.org/officeDocument/2006/relationships/image" Target="../media/image308.png"/><Relationship Id="rId37" Type="http://schemas.openxmlformats.org/officeDocument/2006/relationships/image" Target="../media/image309.png"/><Relationship Id="rId38" Type="http://schemas.openxmlformats.org/officeDocument/2006/relationships/image" Target="../media/image3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338.png"/><Relationship Id="rId30" Type="http://schemas.openxmlformats.org/officeDocument/2006/relationships/image" Target="../media/image339.png"/><Relationship Id="rId31" Type="http://schemas.openxmlformats.org/officeDocument/2006/relationships/image" Target="../media/image340.png"/><Relationship Id="rId32" Type="http://schemas.openxmlformats.org/officeDocument/2006/relationships/image" Target="../media/image341.png"/><Relationship Id="rId33" Type="http://schemas.openxmlformats.org/officeDocument/2006/relationships/image" Target="../media/image342.png"/><Relationship Id="rId34" Type="http://schemas.openxmlformats.org/officeDocument/2006/relationships/image" Target="../media/image343.png"/><Relationship Id="rId35" Type="http://schemas.openxmlformats.org/officeDocument/2006/relationships/image" Target="../media/image344.png"/><Relationship Id="rId36" Type="http://schemas.openxmlformats.org/officeDocument/2006/relationships/image" Target="../media/image345.png"/><Relationship Id="rId37" Type="http://schemas.openxmlformats.org/officeDocument/2006/relationships/image" Target="../media/image346.png"/><Relationship Id="rId38" Type="http://schemas.openxmlformats.org/officeDocument/2006/relationships/image" Target="../media/image347.png"/><Relationship Id="rId39" Type="http://schemas.openxmlformats.org/officeDocument/2006/relationships/image" Target="../media/image3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Relationship Id="rId28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2777" y="563887"/>
            <a:ext cx="7568416" cy="6651607"/>
            <a:chOff x="9492777" y="563887"/>
            <a:chExt cx="7568416" cy="6651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777" y="563887"/>
              <a:ext cx="7568416" cy="6651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207" y="2697936"/>
            <a:ext cx="9763580" cy="3814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398" y="6166250"/>
            <a:ext cx="7697600" cy="997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0353" y="2254643"/>
            <a:ext cx="10106440" cy="3567102"/>
            <a:chOff x="7800353" y="2254643"/>
            <a:chExt cx="10106440" cy="3567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9647" y="1363607"/>
              <a:ext cx="20212879" cy="71342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353" y="2254643"/>
              <a:ext cx="10106440" cy="3567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1" y="321838"/>
            <a:ext cx="18261599" cy="17856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01102" y="4643117"/>
            <a:ext cx="88729" cy="157633"/>
            <a:chOff x="13701102" y="4643117"/>
            <a:chExt cx="88729" cy="157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701102" y="4643117"/>
              <a:ext cx="88729" cy="157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3964" y="1990907"/>
            <a:ext cx="6171429" cy="4414026"/>
            <a:chOff x="1373964" y="1990907"/>
            <a:chExt cx="6171429" cy="4414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964" y="1990907"/>
              <a:ext cx="6171429" cy="4414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940" y="6569068"/>
            <a:ext cx="6446429" cy="650904"/>
            <a:chOff x="1226940" y="6569068"/>
            <a:chExt cx="6446429" cy="6509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51685" y="6569068"/>
              <a:ext cx="4691189" cy="650904"/>
              <a:chOff x="2151685" y="6569068"/>
              <a:chExt cx="4691189" cy="650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51685" y="6569068"/>
                <a:ext cx="4691189" cy="65090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0061" y="6676198"/>
              <a:ext cx="7924765" cy="5049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857" y="7569543"/>
            <a:ext cx="12723429" cy="12263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4006" y="3521368"/>
            <a:ext cx="9995966" cy="19741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6606" y="2568782"/>
            <a:ext cx="4716305" cy="994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26851" y="2582565"/>
            <a:ext cx="535469" cy="609171"/>
            <a:chOff x="8226851" y="2582565"/>
            <a:chExt cx="535469" cy="6091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26851" y="2582565"/>
              <a:ext cx="535469" cy="609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36" y="380961"/>
            <a:ext cx="15781665" cy="17786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4411" y="2374459"/>
            <a:ext cx="4287118" cy="3923366"/>
            <a:chOff x="1034411" y="2374459"/>
            <a:chExt cx="4287118" cy="3923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411" y="2374459"/>
              <a:ext cx="4287118" cy="3923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3695" y="3231649"/>
            <a:ext cx="5801475" cy="2980463"/>
            <a:chOff x="11633695" y="3231649"/>
            <a:chExt cx="5801475" cy="2980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3695" y="3231649"/>
              <a:ext cx="5801475" cy="2980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6999" y="2788634"/>
            <a:ext cx="5104762" cy="3095238"/>
            <a:chOff x="5956999" y="2788634"/>
            <a:chExt cx="5104762" cy="30952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56999" y="2788634"/>
              <a:ext cx="5096953" cy="3095017"/>
              <a:chOff x="5956999" y="2788634"/>
              <a:chExt cx="5096953" cy="30950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56999" y="2788634"/>
                <a:ext cx="5096953" cy="30950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019382" y="3706178"/>
              <a:ext cx="973059" cy="451764"/>
              <a:chOff x="7019382" y="3706178"/>
              <a:chExt cx="973059" cy="45176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9382" y="3706178"/>
                <a:ext cx="973059" cy="4517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99765" y="5331802"/>
              <a:ext cx="973059" cy="451764"/>
              <a:chOff x="7099765" y="5331802"/>
              <a:chExt cx="973059" cy="4517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99765" y="5331802"/>
                <a:ext cx="973059" cy="4517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652262" y="4428221"/>
            <a:ext cx="88729" cy="157633"/>
            <a:chOff x="13652262" y="4428221"/>
            <a:chExt cx="88729" cy="1576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652262" y="4428221"/>
              <a:ext cx="88729" cy="1576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52262" y="5699860"/>
            <a:ext cx="88729" cy="157633"/>
            <a:chOff x="13652262" y="5699860"/>
            <a:chExt cx="88729" cy="1576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652262" y="5699860"/>
              <a:ext cx="88729" cy="1576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7935" y="6414496"/>
            <a:ext cx="3304886" cy="650904"/>
            <a:chOff x="1497935" y="6414496"/>
            <a:chExt cx="3304886" cy="650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7935" y="6414496"/>
              <a:ext cx="3304886" cy="650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79781" y="6326584"/>
            <a:ext cx="3304886" cy="650904"/>
            <a:chOff x="12879781" y="6326584"/>
            <a:chExt cx="3304886" cy="6509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79781" y="6326584"/>
              <a:ext cx="3304886" cy="6509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19048" y="7832685"/>
            <a:ext cx="885425" cy="495599"/>
            <a:chOff x="10619048" y="7832685"/>
            <a:chExt cx="885425" cy="4955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9048" y="7832685"/>
              <a:ext cx="885425" cy="49559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4071" y="6415654"/>
            <a:ext cx="4165242" cy="7380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4110" y="7503733"/>
            <a:ext cx="10241667" cy="12222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4724" y="7503733"/>
            <a:ext cx="7137324" cy="12222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8894" y="6312662"/>
            <a:ext cx="4108451" cy="738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6774" y="4612252"/>
            <a:ext cx="1128947" cy="631906"/>
            <a:chOff x="6256774" y="4612252"/>
            <a:chExt cx="1128947" cy="63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774" y="4612252"/>
              <a:ext cx="1128947" cy="63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9005" y="2460359"/>
            <a:ext cx="10050242" cy="4935692"/>
            <a:chOff x="7679005" y="2460359"/>
            <a:chExt cx="10050242" cy="4935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9005" y="2460359"/>
              <a:ext cx="10050242" cy="49356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72481" y="381319"/>
            <a:ext cx="18352961" cy="17953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427" y="2852270"/>
            <a:ext cx="5095668" cy="4366767"/>
            <a:chOff x="956427" y="2852270"/>
            <a:chExt cx="5095668" cy="4366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5979" y="2953355"/>
              <a:ext cx="4265682" cy="4265682"/>
              <a:chOff x="1375979" y="2953355"/>
              <a:chExt cx="4265682" cy="426568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5979" y="2953355"/>
                <a:ext cx="4265682" cy="426568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1368" y="3974011"/>
              <a:ext cx="2744251" cy="183879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744574" y="6209872"/>
              <a:ext cx="1397195" cy="660117"/>
              <a:chOff x="1744574" y="6209872"/>
              <a:chExt cx="1397195" cy="66011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850152" y="6209872"/>
                <a:ext cx="1186040" cy="660117"/>
                <a:chOff x="1850152" y="6209872"/>
                <a:chExt cx="1186040" cy="66011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850152" y="6209872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470" y="6342992"/>
                <a:ext cx="1834730" cy="499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24449" y="6209872"/>
              <a:ext cx="1397195" cy="660117"/>
              <a:chOff x="3824449" y="6209872"/>
              <a:chExt cx="1397195" cy="66011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930029" y="6209872"/>
                <a:ext cx="1186040" cy="660117"/>
                <a:chOff x="3930029" y="6209872"/>
                <a:chExt cx="1186040" cy="66011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30029" y="6209872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64097" y="6306913"/>
                <a:ext cx="1930578" cy="5154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32650" y="2920124"/>
              <a:ext cx="1397195" cy="660117"/>
              <a:chOff x="1832650" y="2920124"/>
              <a:chExt cx="1397195" cy="66011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931393" y="2920124"/>
                <a:ext cx="1186040" cy="660117"/>
                <a:chOff x="1931393" y="2920124"/>
                <a:chExt cx="1186040" cy="66011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931393" y="2920124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1013" y="2927351"/>
                <a:ext cx="1958016" cy="6676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6427" y="4534105"/>
              <a:ext cx="1397195" cy="660117"/>
              <a:chOff x="956427" y="4534105"/>
              <a:chExt cx="1397195" cy="66011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62007" y="4534105"/>
                <a:ext cx="1186040" cy="660117"/>
                <a:chOff x="1062007" y="4534105"/>
                <a:chExt cx="1186040" cy="66011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62007" y="4534105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0876" y="4631146"/>
                <a:ext cx="2135835" cy="5154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654900" y="4520602"/>
              <a:ext cx="1397195" cy="660117"/>
              <a:chOff x="4654900" y="4520602"/>
              <a:chExt cx="1397195" cy="66011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760478" y="4520602"/>
                <a:ext cx="1186040" cy="660117"/>
                <a:chOff x="4760478" y="4520602"/>
                <a:chExt cx="1186040" cy="66011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760478" y="4520602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52348" y="4617645"/>
                <a:ext cx="2074807" cy="5154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08678" y="2852270"/>
              <a:ext cx="1397195" cy="660117"/>
              <a:chOff x="3808678" y="2852270"/>
              <a:chExt cx="1397195" cy="66011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914256" y="2852270"/>
                <a:ext cx="1186040" cy="660117"/>
                <a:chOff x="3914256" y="2852270"/>
                <a:chExt cx="1186040" cy="660117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914256" y="2852270"/>
                  <a:ext cx="1186040" cy="660117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349279" y="2949312"/>
                <a:ext cx="2031140" cy="515445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364721" y="7448290"/>
            <a:ext cx="7699924" cy="122631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04771" y="7448286"/>
            <a:ext cx="7713724" cy="693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71440" y="2018701"/>
            <a:ext cx="9659284" cy="1639654"/>
            <a:chOff x="7571440" y="2018701"/>
            <a:chExt cx="9659284" cy="16396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1440" y="2018701"/>
              <a:ext cx="9659284" cy="1639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1440" y="3854460"/>
            <a:ext cx="9526219" cy="1194728"/>
            <a:chOff x="7571440" y="3854460"/>
            <a:chExt cx="9526219" cy="1194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440" y="3854460"/>
              <a:ext cx="9526219" cy="1194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1440" y="5477465"/>
            <a:ext cx="9526219" cy="2461832"/>
            <a:chOff x="7571440" y="5477465"/>
            <a:chExt cx="9526219" cy="24618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1440" y="5477465"/>
              <a:ext cx="9526219" cy="2461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71440" y="8144425"/>
            <a:ext cx="9526219" cy="753737"/>
            <a:chOff x="7571440" y="8144425"/>
            <a:chExt cx="9526219" cy="753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1440" y="8144425"/>
              <a:ext cx="9526219" cy="753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481" y="381319"/>
            <a:ext cx="18352961" cy="17953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7650" y="2126729"/>
            <a:ext cx="5646115" cy="1286847"/>
            <a:chOff x="947650" y="2126729"/>
            <a:chExt cx="5646115" cy="12868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53429" y="1805283"/>
              <a:ext cx="11292230" cy="25736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650" y="2126729"/>
              <a:ext cx="5646115" cy="128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412" y="2722533"/>
            <a:ext cx="1285714" cy="95238"/>
            <a:chOff x="352412" y="2722533"/>
            <a:chExt cx="1285714" cy="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52412" y="2722533"/>
              <a:ext cx="1285714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1157" y="2223965"/>
            <a:ext cx="362804" cy="349693"/>
            <a:chOff x="1291157" y="2223965"/>
            <a:chExt cx="362804" cy="3496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157" y="2223965"/>
              <a:ext cx="362804" cy="3496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1551" y="2146802"/>
            <a:ext cx="4558430" cy="6769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7650" y="3856010"/>
            <a:ext cx="5646115" cy="1286847"/>
            <a:chOff x="947650" y="3856010"/>
            <a:chExt cx="5646115" cy="12868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553429" y="3534564"/>
              <a:ext cx="11292230" cy="25736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7650" y="3856010"/>
              <a:ext cx="5646115" cy="12868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2412" y="4451814"/>
            <a:ext cx="1285714" cy="95238"/>
            <a:chOff x="352412" y="4451814"/>
            <a:chExt cx="1285714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352412" y="4451814"/>
              <a:ext cx="1285714" cy="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157" y="3963014"/>
            <a:ext cx="362804" cy="349693"/>
            <a:chOff x="1291157" y="3963014"/>
            <a:chExt cx="362804" cy="3496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157" y="3963014"/>
              <a:ext cx="362804" cy="34969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3561" y="3876083"/>
            <a:ext cx="5649925" cy="6769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7650" y="5828284"/>
            <a:ext cx="5646115" cy="1286847"/>
            <a:chOff x="947650" y="5828284"/>
            <a:chExt cx="5646115" cy="12868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553429" y="5506839"/>
              <a:ext cx="11292230" cy="257369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7650" y="5828284"/>
              <a:ext cx="5646115" cy="1286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2412" y="6424089"/>
            <a:ext cx="1285714" cy="95238"/>
            <a:chOff x="352412" y="6424089"/>
            <a:chExt cx="1285714" cy="952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352412" y="6424089"/>
              <a:ext cx="1285714" cy="95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157" y="5964593"/>
            <a:ext cx="362804" cy="349693"/>
            <a:chOff x="1291157" y="5964593"/>
            <a:chExt cx="362804" cy="3496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1157" y="5964593"/>
              <a:ext cx="362804" cy="3496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3855" y="5877661"/>
            <a:ext cx="4864678" cy="6769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47650" y="7660155"/>
            <a:ext cx="5646115" cy="1286847"/>
            <a:chOff x="947650" y="7660155"/>
            <a:chExt cx="5646115" cy="12868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553429" y="7338709"/>
              <a:ext cx="11292230" cy="257369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7650" y="7660155"/>
              <a:ext cx="5646115" cy="12868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2412" y="8255959"/>
            <a:ext cx="1285714" cy="95238"/>
            <a:chOff x="352412" y="8255959"/>
            <a:chExt cx="1285714" cy="952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352412" y="8255959"/>
              <a:ext cx="1285714" cy="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1157" y="7764451"/>
            <a:ext cx="362804" cy="349693"/>
            <a:chOff x="1291157" y="7764451"/>
            <a:chExt cx="362804" cy="34969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1157" y="7764451"/>
              <a:ext cx="362804" cy="34969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35643" y="7672636"/>
            <a:ext cx="4798601" cy="67691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4962" y="7324888"/>
            <a:ext cx="5138400" cy="173089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2962" y="1800624"/>
            <a:ext cx="5124887" cy="17365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82638" y="5544078"/>
            <a:ext cx="5208000" cy="173089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53581" y="4250162"/>
            <a:ext cx="5505276" cy="10314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380628" y="2656674"/>
            <a:ext cx="995245" cy="181855"/>
            <a:chOff x="6380628" y="2656674"/>
            <a:chExt cx="995245" cy="1818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80628" y="2656674"/>
              <a:ext cx="995245" cy="18185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83485" y="4370665"/>
            <a:ext cx="995245" cy="181855"/>
            <a:chOff x="6483485" y="4370665"/>
            <a:chExt cx="995245" cy="1818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83485" y="4370665"/>
              <a:ext cx="995245" cy="18185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483485" y="6380781"/>
            <a:ext cx="995245" cy="181855"/>
            <a:chOff x="6483485" y="6380781"/>
            <a:chExt cx="995245" cy="18185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83485" y="6380781"/>
              <a:ext cx="995245" cy="1818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83485" y="8303579"/>
            <a:ext cx="995245" cy="181855"/>
            <a:chOff x="6483485" y="8303579"/>
            <a:chExt cx="995245" cy="18185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83485" y="8303579"/>
              <a:ext cx="995245" cy="181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954" y="3255861"/>
            <a:ext cx="5761172" cy="3891209"/>
            <a:chOff x="1612954" y="3255861"/>
            <a:chExt cx="5761172" cy="38912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954" y="3255861"/>
              <a:ext cx="5761172" cy="38912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12595" y="361653"/>
            <a:ext cx="20493256" cy="18130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021" y="2046127"/>
            <a:ext cx="14388457" cy="2009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200" y="7585867"/>
            <a:ext cx="14978600" cy="1398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5019" y="3144895"/>
            <a:ext cx="8487819" cy="2009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17" y="1883801"/>
            <a:ext cx="16986569" cy="6844028"/>
            <a:chOff x="664017" y="1883801"/>
            <a:chExt cx="16986569" cy="684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17" y="1883801"/>
              <a:ext cx="16986569" cy="684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2920" y="1883801"/>
            <a:ext cx="4047599" cy="3035699"/>
            <a:chOff x="3172920" y="1883801"/>
            <a:chExt cx="4047599" cy="3035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2920" y="1883801"/>
              <a:ext cx="4047599" cy="3035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9402" y="2104436"/>
            <a:ext cx="6171429" cy="2594429"/>
            <a:chOff x="9709402" y="2104436"/>
            <a:chExt cx="6171429" cy="2594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9402" y="2104436"/>
              <a:ext cx="6171429" cy="2594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37259" y="273741"/>
            <a:ext cx="20493256" cy="18130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93" y="4503699"/>
            <a:ext cx="7595971" cy="789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2496" y="5125000"/>
            <a:ext cx="6235417" cy="35714"/>
            <a:chOff x="5962496" y="5125000"/>
            <a:chExt cx="623541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962496" y="5125000"/>
              <a:ext cx="6235417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75880" y="5635163"/>
            <a:ext cx="12663219" cy="1689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67307" y="4423109"/>
            <a:ext cx="3562076" cy="8656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41940" y="5635163"/>
            <a:ext cx="12409362" cy="16898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385" y="1712748"/>
            <a:ext cx="16986569" cy="5427667"/>
            <a:chOff x="615385" y="1712748"/>
            <a:chExt cx="16986569" cy="5427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385" y="1712748"/>
              <a:ext cx="16986569" cy="5427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3152" y="1543407"/>
            <a:ext cx="4047599" cy="3035699"/>
            <a:chOff x="3163152" y="1543407"/>
            <a:chExt cx="4047599" cy="3035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3152" y="1543407"/>
              <a:ext cx="4047599" cy="3035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7372" y="1832153"/>
            <a:ext cx="6171429" cy="2594429"/>
            <a:chOff x="9867372" y="1832153"/>
            <a:chExt cx="6171429" cy="2594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7372" y="1832153"/>
              <a:ext cx="6171429" cy="2594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37259" y="273741"/>
            <a:ext cx="20493256" cy="18130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543" y="4272784"/>
            <a:ext cx="7595971" cy="789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1989" y="4442825"/>
            <a:ext cx="4871083" cy="35714"/>
            <a:chOff x="6651989" y="4442825"/>
            <a:chExt cx="4871083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651989" y="4442825"/>
              <a:ext cx="487108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6366" y="7523041"/>
            <a:ext cx="13088304" cy="1286847"/>
            <a:chOff x="2286366" y="7523041"/>
            <a:chExt cx="13088304" cy="1286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935808" y="7201595"/>
              <a:ext cx="26176609" cy="25736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6366" y="7523041"/>
              <a:ext cx="13088304" cy="128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6665" y="7842808"/>
            <a:ext cx="3214629" cy="608242"/>
            <a:chOff x="3046665" y="7842808"/>
            <a:chExt cx="3214629" cy="608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1537" y="7690873"/>
              <a:ext cx="6429258" cy="121648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6665" y="7842808"/>
              <a:ext cx="3214629" cy="6082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9343" y="5367524"/>
            <a:ext cx="7000048" cy="14701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67307" y="4192193"/>
            <a:ext cx="3562076" cy="8656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42190" y="5367526"/>
            <a:ext cx="7009571" cy="14701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96076" y="7639562"/>
            <a:ext cx="8221590" cy="12841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45193" y="7746395"/>
            <a:ext cx="3632629" cy="8656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0745" y="2556614"/>
            <a:ext cx="16786081" cy="7482232"/>
            <a:chOff x="810745" y="2556614"/>
            <a:chExt cx="16786081" cy="7482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67184" y="-1184503"/>
              <a:ext cx="33572161" cy="1496446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45" y="2556614"/>
              <a:ext cx="16786081" cy="7482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1432" y="0"/>
            <a:ext cx="11582851" cy="2819414"/>
            <a:chOff x="3351432" y="0"/>
            <a:chExt cx="11582851" cy="28194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1432" y="0"/>
              <a:ext cx="11582851" cy="28194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0411" y="5183568"/>
            <a:ext cx="5146992" cy="3692725"/>
            <a:chOff x="2770411" y="5183568"/>
            <a:chExt cx="5146992" cy="36927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0411" y="5183568"/>
              <a:ext cx="5146992" cy="369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4042" y="2819414"/>
            <a:ext cx="6922044" cy="6047111"/>
            <a:chOff x="9514042" y="2819414"/>
            <a:chExt cx="6922044" cy="60471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35720" y="3519084"/>
              <a:ext cx="6171429" cy="5219240"/>
              <a:chOff x="9935720" y="3519084"/>
              <a:chExt cx="6171429" cy="52192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35720" y="3519084"/>
                <a:ext cx="6171429" cy="52192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523172" y="2819414"/>
              <a:ext cx="1583976" cy="500682"/>
              <a:chOff x="14523172" y="2819414"/>
              <a:chExt cx="1583976" cy="5006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523172" y="2819414"/>
                <a:ext cx="1583976" cy="5006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14042" y="8347400"/>
              <a:ext cx="6922044" cy="519125"/>
              <a:chOff x="9514042" y="8347400"/>
              <a:chExt cx="6922044" cy="5191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14042" y="8347400"/>
                <a:ext cx="6922044" cy="5191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190031" y="3676224"/>
            <a:ext cx="405119" cy="405115"/>
            <a:chOff x="2190031" y="3676224"/>
            <a:chExt cx="405119" cy="4051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0031" y="3676224"/>
              <a:ext cx="405119" cy="405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90031" y="4418923"/>
            <a:ext cx="405119" cy="405115"/>
            <a:chOff x="2190031" y="4418923"/>
            <a:chExt cx="405119" cy="4051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0031" y="4418923"/>
              <a:ext cx="405119" cy="40511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0091" y="3475360"/>
            <a:ext cx="6611076" cy="9934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3157" y="4237595"/>
            <a:ext cx="7858933" cy="9934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703183" y="503331"/>
            <a:ext cx="20090332" cy="1632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00604" y="381479"/>
            <a:ext cx="4921938" cy="8513623"/>
            <a:chOff x="12600604" y="381479"/>
            <a:chExt cx="4921938" cy="8513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0604" y="381479"/>
              <a:ext cx="4921938" cy="8513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7732" y="5357753"/>
            <a:ext cx="4339760" cy="3254076"/>
            <a:chOff x="7597732" y="5357753"/>
            <a:chExt cx="4339760" cy="3254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7732" y="5357753"/>
              <a:ext cx="4339760" cy="3254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7732" y="967079"/>
            <a:ext cx="4281459" cy="3785058"/>
            <a:chOff x="7597732" y="967079"/>
            <a:chExt cx="4281459" cy="37850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7732" y="967079"/>
              <a:ext cx="4281459" cy="37850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9192" y="3330227"/>
            <a:ext cx="1373070" cy="1373070"/>
            <a:chOff x="4829192" y="3330227"/>
            <a:chExt cx="1373070" cy="13730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192" y="3330227"/>
              <a:ext cx="1373070" cy="13730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400758" y="352129"/>
            <a:ext cx="20090332" cy="16320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907" y="4055141"/>
            <a:ext cx="7152524" cy="16212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183" y="2153837"/>
            <a:ext cx="15843759" cy="6493145"/>
            <a:chOff x="1338183" y="2153837"/>
            <a:chExt cx="15843759" cy="64931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958828" y="2475554"/>
              <a:ext cx="6171429" cy="6171429"/>
              <a:chOff x="5958828" y="2475554"/>
              <a:chExt cx="6171429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58828" y="2475554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3030" y="3379755"/>
              <a:ext cx="4363025" cy="4363025"/>
              <a:chOff x="6863030" y="3379755"/>
              <a:chExt cx="4363025" cy="43630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6863030" y="3379755"/>
                <a:ext cx="4363025" cy="43630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34362" y="7016047"/>
              <a:ext cx="527228" cy="31467"/>
              <a:chOff x="5834362" y="7016047"/>
              <a:chExt cx="527228" cy="314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500000">
                <a:off x="5834362" y="7016047"/>
                <a:ext cx="527228" cy="314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78895" y="6621950"/>
              <a:ext cx="524418" cy="524418"/>
              <a:chOff x="6078895" y="6621950"/>
              <a:chExt cx="524418" cy="5244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78895" y="6621950"/>
                <a:ext cx="524418" cy="52441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4764" y="6565010"/>
              <a:ext cx="824021" cy="71166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851117" y="3714431"/>
              <a:ext cx="859231" cy="749907"/>
              <a:chOff x="5851117" y="3714431"/>
              <a:chExt cx="859231" cy="7499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773359" y="3967146"/>
                <a:ext cx="837397" cy="31467"/>
                <a:chOff x="5773359" y="3967146"/>
                <a:chExt cx="837397" cy="3146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280000">
                  <a:off x="5773359" y="3967146"/>
                  <a:ext cx="837397" cy="3146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155111" y="3939920"/>
                <a:ext cx="524418" cy="524418"/>
                <a:chOff x="6155111" y="3939920"/>
                <a:chExt cx="524418" cy="5244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155111" y="3939920"/>
                  <a:ext cx="524418" cy="5244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00913" y="3885469"/>
                <a:ext cx="1018916" cy="6856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689908" y="7064211"/>
              <a:ext cx="690653" cy="31467"/>
              <a:chOff x="11689908" y="7064211"/>
              <a:chExt cx="690653" cy="314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900000">
                <a:off x="11689908" y="7064211"/>
                <a:ext cx="690653" cy="314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570207" y="3967146"/>
              <a:ext cx="837397" cy="31467"/>
              <a:chOff x="11570207" y="3967146"/>
              <a:chExt cx="837397" cy="314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280000">
                <a:off x="11570207" y="3967146"/>
                <a:ext cx="837397" cy="314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464487" y="6718828"/>
              <a:ext cx="524418" cy="524418"/>
              <a:chOff x="11464487" y="6718828"/>
              <a:chExt cx="524418" cy="5244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464487" y="6718828"/>
                <a:ext cx="524418" cy="524418"/>
                <a:chOff x="11464487" y="6718828"/>
                <a:chExt cx="524418" cy="52441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464487" y="6718828"/>
                  <a:ext cx="524418" cy="52441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72192" y="6659696"/>
                <a:ext cx="824021" cy="7116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53963" y="3827176"/>
              <a:ext cx="524418" cy="524418"/>
              <a:chOff x="11453963" y="3827176"/>
              <a:chExt cx="524418" cy="5244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53963" y="3827176"/>
                <a:ext cx="524418" cy="52441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11536" y="3783346"/>
              <a:ext cx="1018916" cy="68569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1640" y="5620439"/>
              <a:ext cx="2519457" cy="10095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71402" y="5620439"/>
              <a:ext cx="2434666" cy="92379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3403" y="5090873"/>
              <a:ext cx="1804199" cy="86058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38183" y="3031741"/>
              <a:ext cx="4512933" cy="1367827"/>
              <a:chOff x="1338183" y="3031741"/>
              <a:chExt cx="4512933" cy="136782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3775" y="3501640"/>
                <a:ext cx="5036862" cy="1064472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1760982" y="3031741"/>
                <a:ext cx="4090134" cy="444248"/>
                <a:chOff x="1760982" y="3031741"/>
                <a:chExt cx="4090134" cy="44424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163566" y="3044821"/>
                  <a:ext cx="3913488" cy="659735"/>
                </a:xfrm>
                <a:prstGeom prst="rect">
                  <a:avLst/>
                </a:prstGeom>
              </p:spPr>
            </p:pic>
            <p:grpSp>
              <p:nvGrpSpPr>
                <p:cNvPr id="1017" name="그룹 1017"/>
                <p:cNvGrpSpPr/>
                <p:nvPr/>
              </p:nvGrpSpPr>
              <p:grpSpPr>
                <a:xfrm>
                  <a:off x="1760982" y="3031741"/>
                  <a:ext cx="386940" cy="440199"/>
                  <a:chOff x="1760982" y="3031741"/>
                  <a:chExt cx="386940" cy="440199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760982" y="3031741"/>
                    <a:ext cx="386940" cy="44019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8" name="그룹 1018"/>
            <p:cNvGrpSpPr/>
            <p:nvPr/>
          </p:nvGrpSpPr>
          <p:grpSpPr>
            <a:xfrm>
              <a:off x="1338183" y="6316346"/>
              <a:ext cx="4387487" cy="1146359"/>
              <a:chOff x="1338183" y="6316346"/>
              <a:chExt cx="4387487" cy="11463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4527" y="6848050"/>
                <a:ext cx="5448957" cy="778757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159096" y="6345959"/>
                <a:ext cx="3806735" cy="659735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877579" y="6316346"/>
                <a:ext cx="386940" cy="440199"/>
                <a:chOff x="1877579" y="6316346"/>
                <a:chExt cx="386940" cy="440199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877579" y="6316346"/>
                  <a:ext cx="386940" cy="4401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2329846" y="3264651"/>
              <a:ext cx="4852097" cy="1327713"/>
              <a:chOff x="12329846" y="3264651"/>
              <a:chExt cx="4852097" cy="132771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2329846" y="3329516"/>
                <a:ext cx="3242048" cy="310467"/>
                <a:chOff x="12329846" y="3329516"/>
                <a:chExt cx="3242048" cy="310467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329846" y="3329516"/>
                  <a:ext cx="3242048" cy="310467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882593" y="3696260"/>
                <a:ext cx="3782519" cy="1060604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873070" y="3228115"/>
                <a:ext cx="3951126" cy="659735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2475640" y="3264651"/>
                <a:ext cx="386940" cy="440199"/>
                <a:chOff x="12475640" y="3264651"/>
                <a:chExt cx="386940" cy="440199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2475640" y="3264651"/>
                  <a:ext cx="386940" cy="4401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2446296" y="6377937"/>
              <a:ext cx="4401763" cy="1330211"/>
              <a:chOff x="12446296" y="6377937"/>
              <a:chExt cx="4401763" cy="1330211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2446296" y="6438501"/>
                <a:ext cx="3579145" cy="310467"/>
                <a:chOff x="12446296" y="6438501"/>
                <a:chExt cx="3579145" cy="310467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2446296" y="6438501"/>
                  <a:ext cx="3579145" cy="310467"/>
                </a:xfrm>
                <a:prstGeom prst="rect">
                  <a:avLst/>
                </a:prstGeom>
              </p:spPr>
            </p:pic>
          </p:grpSp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940678" y="6812045"/>
                <a:ext cx="3745318" cy="1060603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843726" y="6382169"/>
                <a:ext cx="3432326" cy="659735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12446296" y="6377937"/>
                <a:ext cx="386940" cy="440199"/>
                <a:chOff x="12446296" y="6377937"/>
                <a:chExt cx="386940" cy="44019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2446296" y="6377937"/>
                  <a:ext cx="386940" cy="4401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19252" y="2001394"/>
              <a:ext cx="10429258" cy="1201477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7352904" y="4422710"/>
              <a:ext cx="1230291" cy="1230291"/>
              <a:chOff x="7352904" y="4422710"/>
              <a:chExt cx="1230291" cy="123029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352904" y="4422710"/>
                <a:ext cx="1230291" cy="1230291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551656" y="4454074"/>
              <a:ext cx="1203928" cy="1203928"/>
              <a:chOff x="9551656" y="4454074"/>
              <a:chExt cx="1203928" cy="120392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551656" y="4454074"/>
                <a:ext cx="1203928" cy="1203928"/>
              </a:xfrm>
              <a:prstGeom prst="rect">
                <a:avLst/>
              </a:prstGeom>
            </p:spPr>
          </p:pic>
        </p:grpSp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-658433" y="433954"/>
            <a:ext cx="8888744" cy="175037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33234" y="389979"/>
            <a:ext cx="17872363" cy="1752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7143" y="1791881"/>
            <a:ext cx="15742857" cy="1363721"/>
            <a:chOff x="1257143" y="1791881"/>
            <a:chExt cx="15742857" cy="1363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143" y="1791881"/>
              <a:ext cx="15742857" cy="1363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7196" y="1987345"/>
            <a:ext cx="763433" cy="868512"/>
            <a:chOff x="1667196" y="1987345"/>
            <a:chExt cx="763433" cy="8685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7196" y="1987345"/>
              <a:ext cx="763433" cy="8685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7279" y="2024852"/>
            <a:ext cx="10973942" cy="1282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1429" y="3540216"/>
            <a:ext cx="15742857" cy="5355783"/>
            <a:chOff x="1271429" y="3540216"/>
            <a:chExt cx="15742857" cy="53557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429" y="3540216"/>
              <a:ext cx="15742857" cy="5355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4022" y="5961403"/>
            <a:ext cx="13028603" cy="69190"/>
            <a:chOff x="2464022" y="5961403"/>
            <a:chExt cx="13028603" cy="69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4022" y="5961403"/>
              <a:ext cx="13028603" cy="69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1958" y="3750092"/>
            <a:ext cx="763433" cy="868512"/>
            <a:chOff x="1671958" y="3750092"/>
            <a:chExt cx="763433" cy="868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958" y="3750092"/>
              <a:ext cx="763433" cy="868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25103" y="7361015"/>
            <a:ext cx="13167582" cy="1216769"/>
            <a:chOff x="2325103" y="7361015"/>
            <a:chExt cx="13167582" cy="12167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103" y="7361015"/>
              <a:ext cx="13167582" cy="12167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7279" y="3809335"/>
            <a:ext cx="6373246" cy="11711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0155" y="4690988"/>
            <a:ext cx="13263789" cy="14519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3010" y="6107486"/>
            <a:ext cx="12612829" cy="14585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1565" y="7365368"/>
            <a:ext cx="11326608" cy="13790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77484" y="7232910"/>
            <a:ext cx="1434883" cy="1434883"/>
            <a:chOff x="2277484" y="7232910"/>
            <a:chExt cx="1434883" cy="14348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277484" y="7232910"/>
              <a:ext cx="1434883" cy="1434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590" y="461415"/>
            <a:ext cx="14374848" cy="1795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48625" y="9534446"/>
            <a:ext cx="127512" cy="226532"/>
            <a:chOff x="9248625" y="9534446"/>
            <a:chExt cx="127512" cy="2265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248625" y="9534446"/>
              <a:ext cx="127512" cy="2265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8009" y="2040189"/>
            <a:ext cx="14221759" cy="1286847"/>
            <a:chOff x="1988009" y="2040189"/>
            <a:chExt cx="14221759" cy="1286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800892" y="1718744"/>
              <a:ext cx="28443518" cy="25736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009" y="2040189"/>
              <a:ext cx="14221759" cy="1286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2771" y="2635994"/>
            <a:ext cx="1285714" cy="95238"/>
            <a:chOff x="1392771" y="2635994"/>
            <a:chExt cx="1285714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92771" y="2635994"/>
              <a:ext cx="12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3699" y="2379492"/>
            <a:ext cx="4494250" cy="608242"/>
            <a:chOff x="2343699" y="2379492"/>
            <a:chExt cx="4494250" cy="608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760" y="2227558"/>
              <a:ext cx="8988501" cy="121648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3699" y="2379492"/>
              <a:ext cx="4494250" cy="6082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8335" y="2268278"/>
            <a:ext cx="8305536" cy="9656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935" y="2466810"/>
            <a:ext cx="4524060" cy="531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8009" y="3867642"/>
            <a:ext cx="14221759" cy="1286847"/>
            <a:chOff x="1988009" y="3867642"/>
            <a:chExt cx="14221759" cy="12868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800892" y="3546196"/>
              <a:ext cx="28443518" cy="25736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8009" y="3867642"/>
              <a:ext cx="14221759" cy="1286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2771" y="4463447"/>
            <a:ext cx="1285714" cy="95238"/>
            <a:chOff x="1392771" y="4463447"/>
            <a:chExt cx="1285714" cy="95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92771" y="4463447"/>
              <a:ext cx="1285714" cy="952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76439" y="4108576"/>
            <a:ext cx="8434993" cy="9611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16753" y="4247577"/>
            <a:ext cx="2379746" cy="6033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68405" y="3484073"/>
            <a:ext cx="127512" cy="226532"/>
            <a:chOff x="8468405" y="3484073"/>
            <a:chExt cx="127512" cy="2265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468405" y="3484073"/>
              <a:ext cx="127512" cy="22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68405" y="5311526"/>
            <a:ext cx="127512" cy="226532"/>
            <a:chOff x="8468405" y="5311526"/>
            <a:chExt cx="127512" cy="2265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468405" y="5311526"/>
              <a:ext cx="127512" cy="22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43699" y="4206945"/>
            <a:ext cx="4494250" cy="608242"/>
            <a:chOff x="2343699" y="4206945"/>
            <a:chExt cx="4494250" cy="6082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8760" y="4055010"/>
              <a:ext cx="8988501" cy="12164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43699" y="4206945"/>
              <a:ext cx="4494250" cy="60824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68201" y="4298714"/>
            <a:ext cx="5263755" cy="5319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8009" y="5693676"/>
            <a:ext cx="14221759" cy="1286847"/>
            <a:chOff x="1988009" y="5693676"/>
            <a:chExt cx="14221759" cy="12868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4800892" y="5372230"/>
              <a:ext cx="28443518" cy="25736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88009" y="5693676"/>
              <a:ext cx="14221759" cy="12868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2771" y="6289480"/>
            <a:ext cx="1285714" cy="95238"/>
            <a:chOff x="1392771" y="6289480"/>
            <a:chExt cx="1285714" cy="952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392771" y="6289480"/>
              <a:ext cx="1285714" cy="952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96467" y="5935837"/>
            <a:ext cx="8176298" cy="96116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16753" y="6073611"/>
            <a:ext cx="2379746" cy="6033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68405" y="7137560"/>
            <a:ext cx="127512" cy="226532"/>
            <a:chOff x="8468405" y="7137560"/>
            <a:chExt cx="127512" cy="2265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8468405" y="7137560"/>
              <a:ext cx="127512" cy="2265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3699" y="6032979"/>
            <a:ext cx="4494250" cy="608242"/>
            <a:chOff x="2343699" y="6032979"/>
            <a:chExt cx="4494250" cy="60824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8760" y="5881044"/>
              <a:ext cx="8988501" cy="121648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699" y="6032979"/>
              <a:ext cx="4494250" cy="60824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053945" y="6124745"/>
            <a:ext cx="5077869" cy="53198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35628" y="7458771"/>
            <a:ext cx="14174140" cy="1286847"/>
            <a:chOff x="2035628" y="7458771"/>
            <a:chExt cx="14174140" cy="128684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4729464" y="7137325"/>
              <a:ext cx="28348280" cy="257369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35628" y="7458771"/>
              <a:ext cx="14174140" cy="12868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0390" y="8054575"/>
            <a:ext cx="1285714" cy="95238"/>
            <a:chOff x="1440390" y="8054575"/>
            <a:chExt cx="1285714" cy="9523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440390" y="8054575"/>
              <a:ext cx="1285714" cy="9523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66430" y="7736521"/>
            <a:ext cx="7891774" cy="96564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464372" y="7838706"/>
            <a:ext cx="2379746" cy="6033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391318" y="7798074"/>
            <a:ext cx="4494250" cy="608242"/>
            <a:chOff x="2391318" y="7798074"/>
            <a:chExt cx="4494250" cy="60824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6379" y="7646139"/>
              <a:ext cx="8988501" cy="1216484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91318" y="7798074"/>
              <a:ext cx="4494250" cy="60824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88821" y="7746183"/>
            <a:ext cx="5413660" cy="8239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2777" y="563887"/>
            <a:ext cx="7568416" cy="6651607"/>
            <a:chOff x="9492777" y="563887"/>
            <a:chExt cx="7568416" cy="6651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777" y="563887"/>
              <a:ext cx="7568416" cy="6651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252" y="3304897"/>
            <a:ext cx="7367058" cy="28276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398" y="6166250"/>
            <a:ext cx="7697600" cy="997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72634" y="2399857"/>
            <a:ext cx="9080199" cy="7057127"/>
            <a:chOff x="8272634" y="2399857"/>
            <a:chExt cx="9080199" cy="7057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2634" y="2399857"/>
              <a:ext cx="9080199" cy="7057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2205" y="2399857"/>
            <a:ext cx="7091712" cy="7057127"/>
            <a:chOff x="832205" y="2399857"/>
            <a:chExt cx="7091712" cy="7057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205" y="2399857"/>
              <a:ext cx="7091712" cy="7057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728" y="2698072"/>
            <a:ext cx="5150186" cy="752969"/>
            <a:chOff x="1803728" y="2698072"/>
            <a:chExt cx="5150186" cy="752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5545" y="2404269"/>
              <a:ext cx="2751752" cy="151420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803728" y="2698072"/>
              <a:ext cx="535469" cy="609171"/>
              <a:chOff x="1803728" y="2698072"/>
              <a:chExt cx="535469" cy="6091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3728" y="2698072"/>
                <a:ext cx="535469" cy="6091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80952" y="3840752"/>
            <a:ext cx="8185198" cy="1625914"/>
            <a:chOff x="8780952" y="3840752"/>
            <a:chExt cx="8185198" cy="1625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0952" y="3840752"/>
              <a:ext cx="8185198" cy="1625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5335" y="3906602"/>
            <a:ext cx="8121822" cy="14560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30853" y="485217"/>
            <a:ext cx="17504002" cy="17485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7592" y="3355026"/>
            <a:ext cx="3025470" cy="3025470"/>
            <a:chOff x="1637592" y="3355026"/>
            <a:chExt cx="3025470" cy="3025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592" y="3355026"/>
              <a:ext cx="3025470" cy="3025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68537" y="3678969"/>
            <a:ext cx="2715331" cy="2316118"/>
            <a:chOff x="4568537" y="3678969"/>
            <a:chExt cx="2715331" cy="23161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8537" y="3678969"/>
              <a:ext cx="2715331" cy="23161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6137" y="6272905"/>
            <a:ext cx="5701650" cy="14314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0092" y="6370293"/>
            <a:ext cx="405119" cy="405115"/>
            <a:chOff x="1280092" y="6370293"/>
            <a:chExt cx="405119" cy="4051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0092" y="6370293"/>
              <a:ext cx="405119" cy="4051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5807" y="7570767"/>
            <a:ext cx="6085726" cy="33476"/>
            <a:chOff x="1315807" y="7570767"/>
            <a:chExt cx="6085726" cy="33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807" y="7570767"/>
              <a:ext cx="6085726" cy="33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9139" y="7955810"/>
            <a:ext cx="405119" cy="405115"/>
            <a:chOff x="1299139" y="7955810"/>
            <a:chExt cx="405119" cy="405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9139" y="7955810"/>
              <a:ext cx="405119" cy="4051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5780" y="7749999"/>
            <a:ext cx="5379965" cy="143140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8527" y="2508850"/>
            <a:ext cx="1773665" cy="14951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38612" y="2783610"/>
            <a:ext cx="535469" cy="609171"/>
            <a:chOff x="8738612" y="2783610"/>
            <a:chExt cx="535469" cy="6091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8612" y="2783610"/>
              <a:ext cx="535469" cy="6091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63646" y="2533013"/>
            <a:ext cx="3101299" cy="1047092"/>
            <a:chOff x="7963646" y="2533013"/>
            <a:chExt cx="3101299" cy="10470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7963646" y="2533013"/>
              <a:ext cx="3101299" cy="104709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69003" y="5803422"/>
            <a:ext cx="1773161" cy="13626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38612" y="5951211"/>
            <a:ext cx="535469" cy="609171"/>
            <a:chOff x="8738612" y="5951211"/>
            <a:chExt cx="535469" cy="6091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8612" y="5951211"/>
              <a:ext cx="535469" cy="6091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20135" y="7177489"/>
            <a:ext cx="8185198" cy="1464940"/>
            <a:chOff x="8720135" y="7177489"/>
            <a:chExt cx="8185198" cy="14649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20135" y="7177489"/>
              <a:ext cx="8185198" cy="14649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63646" y="5665129"/>
            <a:ext cx="3101299" cy="1047092"/>
            <a:chOff x="7963646" y="5665129"/>
            <a:chExt cx="3101299" cy="10470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00000">
              <a:off x="7963646" y="5665129"/>
              <a:ext cx="3101299" cy="104709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71828" y="7215378"/>
            <a:ext cx="7976956" cy="14560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919270"/>
            <a:ext cx="18285714" cy="5366444"/>
            <a:chOff x="0" y="4919270"/>
            <a:chExt cx="18285714" cy="5366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19270"/>
              <a:ext cx="18285714" cy="5366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082" y="2650225"/>
            <a:ext cx="15478884" cy="7716183"/>
            <a:chOff x="790082" y="2650225"/>
            <a:chExt cx="15478884" cy="77161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30650" y="-1207866"/>
              <a:ext cx="30957769" cy="15432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82" y="2650225"/>
              <a:ext cx="15478884" cy="7716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4675" y="-108080"/>
            <a:ext cx="11582851" cy="3002506"/>
            <a:chOff x="3064675" y="-108080"/>
            <a:chExt cx="11582851" cy="30025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4675" y="-108080"/>
              <a:ext cx="11582851" cy="30025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5372" y="6977703"/>
            <a:ext cx="13088304" cy="1691609"/>
            <a:chOff x="1985372" y="6977703"/>
            <a:chExt cx="13088304" cy="16916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35528" y="6555151"/>
              <a:ext cx="26176609" cy="33832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5372" y="6977703"/>
              <a:ext cx="13088304" cy="16916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67017" y="667109"/>
            <a:ext cx="17719935" cy="17485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76879" y="3907438"/>
            <a:ext cx="6226068" cy="2470839"/>
            <a:chOff x="1976879" y="3907438"/>
            <a:chExt cx="6226068" cy="24708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86725" y="3021448"/>
              <a:ext cx="12452135" cy="49416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6879" y="3907438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76879" y="3907438"/>
            <a:ext cx="6226068" cy="95238"/>
            <a:chOff x="1976879" y="3907438"/>
            <a:chExt cx="6226068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6879" y="3907438"/>
              <a:ext cx="6226068" cy="952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055" y="4027684"/>
            <a:ext cx="6634040" cy="7304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42421" y="4725735"/>
            <a:ext cx="3834936" cy="10030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56101" y="3907438"/>
            <a:ext cx="6226068" cy="2470839"/>
            <a:chOff x="8856101" y="3907438"/>
            <a:chExt cx="6226068" cy="24708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2496" y="3021448"/>
              <a:ext cx="12452135" cy="494167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56101" y="3907438"/>
              <a:ext cx="6226068" cy="2470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6101" y="3907438"/>
            <a:ext cx="6226068" cy="95238"/>
            <a:chOff x="8856101" y="3907438"/>
            <a:chExt cx="6226068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6101" y="3907438"/>
              <a:ext cx="6226068" cy="952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45345" y="4027684"/>
            <a:ext cx="5970154" cy="7304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47645" y="4564392"/>
            <a:ext cx="4290307" cy="24263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79727" y="4193060"/>
            <a:ext cx="1899594" cy="1899594"/>
            <a:chOff x="7579727" y="4193060"/>
            <a:chExt cx="1899594" cy="18995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67576" y="3480909"/>
              <a:ext cx="3799188" cy="379918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79727" y="4193060"/>
              <a:ext cx="1899594" cy="189959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80025" y="4799540"/>
            <a:ext cx="2272612" cy="6552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69449" y="6848411"/>
            <a:ext cx="6616136" cy="21232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9694" y="1761510"/>
            <a:ext cx="455496" cy="303659"/>
            <a:chOff x="4769694" y="1761510"/>
            <a:chExt cx="455496" cy="303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9694" y="1761510"/>
              <a:ext cx="455496" cy="303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4165" y="4170522"/>
            <a:ext cx="5139113" cy="2634467"/>
            <a:chOff x="12254165" y="4170522"/>
            <a:chExt cx="5139113" cy="2634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4165" y="4170522"/>
              <a:ext cx="5139113" cy="2634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74107" y="798236"/>
            <a:ext cx="17719935" cy="17485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9251" y="1961678"/>
            <a:ext cx="9383897" cy="8386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074" y="3727742"/>
            <a:ext cx="11181711" cy="3363738"/>
            <a:chOff x="546074" y="3727742"/>
            <a:chExt cx="11181711" cy="3363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044781" y="2045873"/>
              <a:ext cx="22363422" cy="672747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171" y="4973824"/>
              <a:ext cx="9193494" cy="6797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848546" y="953994"/>
            <a:ext cx="18329009" cy="8338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8607" y="1316640"/>
            <a:ext cx="455496" cy="303659"/>
            <a:chOff x="4938607" y="1316640"/>
            <a:chExt cx="455496" cy="30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607" y="1316640"/>
              <a:ext cx="455496" cy="303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1573" y="4039291"/>
            <a:ext cx="7266282" cy="2207133"/>
            <a:chOff x="10251573" y="4039291"/>
            <a:chExt cx="7266282" cy="2207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1573" y="4039291"/>
              <a:ext cx="7266282" cy="22071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21164" y="314187"/>
            <a:ext cx="17719935" cy="17485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5809" y="1471646"/>
            <a:ext cx="9575973" cy="838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3595" y="2163463"/>
            <a:ext cx="23550120" cy="65315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14471" y="1519631"/>
            <a:ext cx="455496" cy="303659"/>
            <a:chOff x="5014471" y="1519631"/>
            <a:chExt cx="455496" cy="303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4471" y="1519631"/>
              <a:ext cx="455496" cy="3036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3261" y="420488"/>
            <a:ext cx="13886840" cy="17094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8869" y="1602274"/>
            <a:ext cx="9518525" cy="14591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544" y="9376784"/>
            <a:ext cx="6025250" cy="8718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9048" y="2538200"/>
            <a:ext cx="18723810" cy="8190476"/>
            <a:chOff x="-219048" y="2538200"/>
            <a:chExt cx="18723810" cy="8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-219048" y="2538200"/>
              <a:ext cx="18723810" cy="8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9937" y="5425324"/>
            <a:ext cx="19866667" cy="2152381"/>
            <a:chOff x="-539937" y="5425324"/>
            <a:chExt cx="19866667" cy="2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580000">
              <a:off x="-539937" y="5425324"/>
              <a:ext cx="19866667" cy="21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8519" y="118549"/>
            <a:ext cx="11742286" cy="1807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4490" y="7451199"/>
            <a:ext cx="2962939" cy="441493"/>
            <a:chOff x="3254490" y="7451199"/>
            <a:chExt cx="2962939" cy="4414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73020" y="7230453"/>
              <a:ext cx="5925878" cy="8829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254490" y="7451199"/>
              <a:ext cx="2962939" cy="441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2110" y="6126945"/>
            <a:ext cx="2371574" cy="441493"/>
            <a:chOff x="6912110" y="6126945"/>
            <a:chExt cx="2371574" cy="4414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726323" y="5906199"/>
              <a:ext cx="4743148" cy="8829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912110" y="6126945"/>
              <a:ext cx="2371574" cy="441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5233" y="5080443"/>
            <a:ext cx="1566731" cy="441493"/>
            <a:chOff x="10895233" y="5080443"/>
            <a:chExt cx="1566731" cy="441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111867" y="4859696"/>
              <a:ext cx="3133462" cy="8829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895233" y="5080443"/>
              <a:ext cx="1566731" cy="4414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1697" y="7570952"/>
            <a:ext cx="3539888" cy="14505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383" y="7024276"/>
            <a:ext cx="3425990" cy="790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7948" y="5142857"/>
            <a:ext cx="1196023" cy="1196023"/>
            <a:chOff x="4137948" y="5142857"/>
            <a:chExt cx="1196023" cy="11960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7948" y="5142857"/>
              <a:ext cx="1196023" cy="1196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7066" y="4099527"/>
            <a:ext cx="1201662" cy="1201662"/>
            <a:chOff x="7497066" y="4099527"/>
            <a:chExt cx="1201662" cy="1201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7066" y="4099527"/>
              <a:ext cx="1201662" cy="12016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46674" y="4645039"/>
            <a:ext cx="1198238" cy="441493"/>
            <a:chOff x="14846674" y="4645039"/>
            <a:chExt cx="1198238" cy="4414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247555" y="4424293"/>
              <a:ext cx="2396476" cy="8829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4846674" y="4645039"/>
              <a:ext cx="1198238" cy="4414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44962" y="3168237"/>
            <a:ext cx="1201662" cy="1201662"/>
            <a:chOff x="14844962" y="3168237"/>
            <a:chExt cx="1201662" cy="12016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44962" y="3168237"/>
              <a:ext cx="1201662" cy="12016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1896" y="4343488"/>
            <a:ext cx="521930" cy="646357"/>
            <a:chOff x="7831896" y="4343488"/>
            <a:chExt cx="521930" cy="6463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31896" y="4343488"/>
              <a:ext cx="521930" cy="6463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39377" y="5302448"/>
            <a:ext cx="827862" cy="827862"/>
            <a:chOff x="4339377" y="5302448"/>
            <a:chExt cx="827862" cy="8278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9377" y="5302448"/>
              <a:ext cx="827862" cy="8278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97445" y="3407256"/>
            <a:ext cx="507190" cy="658074"/>
            <a:chOff x="15197445" y="3407256"/>
            <a:chExt cx="507190" cy="6580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97445" y="3407256"/>
              <a:ext cx="507190" cy="6580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52068" y="3332846"/>
            <a:ext cx="1201662" cy="1201662"/>
            <a:chOff x="11052068" y="3332846"/>
            <a:chExt cx="1201662" cy="12016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52068" y="3332846"/>
              <a:ext cx="1201662" cy="1201662"/>
              <a:chOff x="11052068" y="3332846"/>
              <a:chExt cx="1201662" cy="120166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52068" y="3332846"/>
                <a:ext cx="1201662" cy="120166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342297" y="3503428"/>
              <a:ext cx="617062" cy="841450"/>
              <a:chOff x="11342297" y="3503428"/>
              <a:chExt cx="617062" cy="84145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42297" y="3503428"/>
                <a:ext cx="617062" cy="84145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84711" y="8497870"/>
            <a:ext cx="3843612" cy="145061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69038" y="7562436"/>
            <a:ext cx="2480248" cy="11833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68747" y="6559649"/>
            <a:ext cx="3427326" cy="144138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34431" y="6002484"/>
            <a:ext cx="1716267" cy="9466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82574" y="6060109"/>
            <a:ext cx="2606250" cy="103451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01905" y="5477919"/>
            <a:ext cx="1979276" cy="870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519" y="2513339"/>
            <a:ext cx="3377778" cy="2005303"/>
            <a:chOff x="929519" y="2513339"/>
            <a:chExt cx="3377778" cy="2005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519" y="2513339"/>
              <a:ext cx="3377778" cy="2005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1713"/>
            <a:ext cx="18285714" cy="1104001"/>
            <a:chOff x="0" y="9181713"/>
            <a:chExt cx="18285714" cy="110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1713"/>
              <a:ext cx="18285714" cy="11040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068" y="9377069"/>
            <a:ext cx="5593078" cy="870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957" y="380407"/>
            <a:ext cx="15393542" cy="17856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52262" y="4428221"/>
            <a:ext cx="88729" cy="157633"/>
            <a:chOff x="13652262" y="4428221"/>
            <a:chExt cx="88729" cy="1576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652262" y="4428221"/>
              <a:ext cx="88729" cy="157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2262" y="5699860"/>
            <a:ext cx="88729" cy="157633"/>
            <a:chOff x="13652262" y="5699860"/>
            <a:chExt cx="88729" cy="1576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652262" y="5699860"/>
              <a:ext cx="88729" cy="157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9621" y="6589173"/>
            <a:ext cx="4691189" cy="650904"/>
            <a:chOff x="2329621" y="6589173"/>
            <a:chExt cx="4691189" cy="650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621" y="6589173"/>
              <a:ext cx="4691189" cy="650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8900" y="4637160"/>
            <a:ext cx="3686902" cy="1015914"/>
            <a:chOff x="9388900" y="4637160"/>
            <a:chExt cx="3686902" cy="1015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8900" y="4637160"/>
              <a:ext cx="3686902" cy="1015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2622" y="2928071"/>
            <a:ext cx="3964440" cy="3104951"/>
            <a:chOff x="4642622" y="2928071"/>
            <a:chExt cx="3964440" cy="3104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2622" y="2928071"/>
              <a:ext cx="3964440" cy="3104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519" y="4688018"/>
            <a:ext cx="3377778" cy="1522379"/>
            <a:chOff x="929519" y="4688018"/>
            <a:chExt cx="3377778" cy="15223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519" y="4688018"/>
              <a:ext cx="3377778" cy="15223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6076" y="3535038"/>
            <a:ext cx="1493303" cy="683310"/>
            <a:chOff x="1956076" y="3535038"/>
            <a:chExt cx="1493303" cy="6833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6076" y="3535038"/>
              <a:ext cx="1493303" cy="683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072" y="5657769"/>
            <a:ext cx="1774067" cy="451764"/>
            <a:chOff x="674072" y="5657769"/>
            <a:chExt cx="1774067" cy="4517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72" y="5657769"/>
              <a:ext cx="1774067" cy="4517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76609" y="3766212"/>
            <a:ext cx="1774067" cy="451764"/>
            <a:chOff x="4476609" y="3766212"/>
            <a:chExt cx="1774067" cy="4517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6609" y="3766212"/>
              <a:ext cx="1774067" cy="4517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2619" y="3149157"/>
            <a:ext cx="1278354" cy="1488004"/>
            <a:chOff x="9602619" y="3149157"/>
            <a:chExt cx="1278354" cy="14880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2619" y="3149157"/>
              <a:ext cx="1278354" cy="14880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05629" y="1713978"/>
            <a:ext cx="2619943" cy="6857759"/>
            <a:chOff x="14305629" y="1713978"/>
            <a:chExt cx="2619943" cy="68577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05629" y="1713978"/>
              <a:ext cx="2619943" cy="685775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4620" y="6696299"/>
            <a:ext cx="8079470" cy="50498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5967" y="7718667"/>
            <a:ext cx="13789067" cy="12263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2023-12-16T05:25:55Z</dcterms:created>
  <dcterms:modified xsi:type="dcterms:W3CDTF">2023-12-16T05:25:55Z</dcterms:modified>
</cp:coreProperties>
</file>